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73" r:id="rId3"/>
    <p:sldId id="274" r:id="rId4"/>
    <p:sldId id="272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>
        <p:scale>
          <a:sx n="50" d="100"/>
          <a:sy n="50" d="100"/>
        </p:scale>
        <p:origin x="-1842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7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BCA3CFD-73DE-40FC-8648-2CE594BA98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3150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C8298F-713B-4CE8-91F0-261B4DF8C6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514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0E0D7-222A-46DD-990C-24D5948B48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52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3D61C4-2A97-4E44-A805-A550AAC0A5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1421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1D8576-7B93-4388-951C-6950DD3BB0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8954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814110-BC23-445D-B67A-F69596A2F2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1213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D63AB7-AE8A-40DE-BDA4-EEAD110C81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8858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DA3DC4-541D-478A-8BFF-2EC1822132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98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163FA3-2019-494E-B39A-BF8456DA9F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814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D51EEC-FCA2-44AC-A048-4C43F56BE1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9578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0F7A83-1657-4A64-9663-36E6EC302D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7835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051240-5E00-4304-95EF-141477243B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7646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E2D0966-1646-4C29-8D12-22EF418778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-1524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accent2"/>
                </a:solidFill>
              </a:rPr>
              <a:t>Me llamo _________	Clase 702</a:t>
            </a:r>
            <a:br>
              <a:rPr lang="en-US" altLang="en-US" sz="3200" dirty="0" smtClean="0">
                <a:solidFill>
                  <a:schemeClr val="accent2"/>
                </a:solidFill>
              </a:rPr>
            </a:br>
            <a:r>
              <a:rPr lang="en-US" altLang="en-US" sz="3200" dirty="0" smtClean="0">
                <a:solidFill>
                  <a:schemeClr val="accent2"/>
                </a:solidFill>
              </a:rPr>
              <a:t>La fecha es </a:t>
            </a:r>
            <a:r>
              <a:rPr lang="en-US" altLang="en-US" sz="3200" dirty="0" smtClean="0">
                <a:solidFill>
                  <a:schemeClr val="accent2"/>
                </a:solidFill>
              </a:rPr>
              <a:t>16 </a:t>
            </a:r>
            <a:r>
              <a:rPr lang="en-US" altLang="en-US" sz="3200" dirty="0" smtClean="0">
                <a:solidFill>
                  <a:schemeClr val="accent2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marzo</a:t>
            </a:r>
            <a:r>
              <a:rPr lang="en-US" altLang="en-US" sz="3200" dirty="0" smtClean="0">
                <a:solidFill>
                  <a:schemeClr val="accent2"/>
                </a:solidFill>
              </a:rPr>
              <a:t> del 2018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9144000" cy="5562600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n-US" altLang="en-US" sz="2800" dirty="0" err="1">
                <a:solidFill>
                  <a:srgbClr val="FF0000"/>
                </a:solidFill>
              </a:rPr>
              <a:t>Proposito</a:t>
            </a:r>
            <a:r>
              <a:rPr lang="en-US" altLang="en-US" sz="2800" dirty="0">
                <a:solidFill>
                  <a:srgbClr val="FF0000"/>
                </a:solidFill>
              </a:rPr>
              <a:t> </a:t>
            </a:r>
            <a:r>
              <a:rPr lang="en-US" altLang="en-US" sz="2800" dirty="0" smtClean="0">
                <a:solidFill>
                  <a:srgbClr val="FF0000"/>
                </a:solidFill>
              </a:rPr>
              <a:t>53: </a:t>
            </a:r>
            <a:r>
              <a:rPr lang="en-US" altLang="en-US" sz="2800" dirty="0"/>
              <a:t>¿</a:t>
            </a:r>
            <a:r>
              <a:rPr lang="en-US" altLang="en-US" sz="2800" dirty="0" err="1"/>
              <a:t>Cómo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practicamos</a:t>
            </a:r>
            <a:r>
              <a:rPr lang="en-US" altLang="en-US" sz="2800" dirty="0"/>
              <a:t> los </a:t>
            </a:r>
            <a:r>
              <a:rPr lang="en-US" altLang="en-US" sz="2800" dirty="0" err="1"/>
              <a:t>verbos</a:t>
            </a:r>
            <a:r>
              <a:rPr lang="en-US" altLang="en-US" sz="2800" dirty="0"/>
              <a:t> de </a:t>
            </a:r>
            <a:r>
              <a:rPr lang="en-US" altLang="en-US" sz="2800" dirty="0" err="1"/>
              <a:t>cambio</a:t>
            </a:r>
            <a:r>
              <a:rPr lang="en-US" altLang="en-US" sz="2800" dirty="0"/>
              <a:t> radical para el </a:t>
            </a:r>
            <a:r>
              <a:rPr lang="en-US" altLang="en-US" sz="2800" u="sng" dirty="0"/>
              <a:t>QUIZ 4: </a:t>
            </a:r>
            <a:r>
              <a:rPr lang="en-US" altLang="en-US" sz="2800" u="sng" dirty="0" err="1"/>
              <a:t>Capitulo</a:t>
            </a:r>
            <a:r>
              <a:rPr lang="en-US" altLang="en-US" sz="2800" u="sng" dirty="0"/>
              <a:t> 5 </a:t>
            </a:r>
            <a:r>
              <a:rPr lang="en-US" altLang="en-US" sz="2800" dirty="0"/>
              <a:t>el lunes?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US" altLang="en-US" sz="2400" i="1" dirty="0">
                <a:solidFill>
                  <a:srgbClr val="7030A0"/>
                </a:solidFill>
              </a:rPr>
              <a:t>L.O: to review stem-changing verbs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US" altLang="en-US" sz="2800" dirty="0" err="1">
                <a:solidFill>
                  <a:srgbClr val="FF0000"/>
                </a:solidFill>
              </a:rPr>
              <a:t>Actividad</a:t>
            </a:r>
            <a:r>
              <a:rPr lang="en-US" altLang="en-US" sz="2800" dirty="0">
                <a:solidFill>
                  <a:srgbClr val="FF0000"/>
                </a:solidFill>
              </a:rPr>
              <a:t> </a:t>
            </a:r>
            <a:r>
              <a:rPr lang="en-US" altLang="en-US" sz="2800" dirty="0" err="1">
                <a:solidFill>
                  <a:srgbClr val="FF0000"/>
                </a:solidFill>
              </a:rPr>
              <a:t>Inicial</a:t>
            </a:r>
            <a:r>
              <a:rPr lang="en-US" altLang="en-US" sz="2800" dirty="0">
                <a:solidFill>
                  <a:srgbClr val="FF0000"/>
                </a:solidFill>
              </a:rPr>
              <a:t>: </a:t>
            </a:r>
          </a:p>
          <a:p>
            <a:pPr eaLnBrk="1" hangingPunct="1">
              <a:defRPr/>
            </a:pPr>
            <a:r>
              <a:rPr lang="en-US" altLang="en-US" sz="2800" dirty="0"/>
              <a:t>Escribe 2 </a:t>
            </a:r>
            <a:r>
              <a:rPr lang="en-US" altLang="en-US" sz="2800" dirty="0" err="1"/>
              <a:t>oraciones</a:t>
            </a:r>
            <a:r>
              <a:rPr lang="en-US" altLang="en-US" sz="2800" dirty="0"/>
              <a:t> con </a:t>
            </a:r>
            <a:r>
              <a:rPr lang="en-US" altLang="en-US" sz="2800" dirty="0" err="1"/>
              <a:t>los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verbos</a:t>
            </a:r>
            <a:r>
              <a:rPr lang="en-US" altLang="en-US" sz="2800" dirty="0"/>
              <a:t> de </a:t>
            </a:r>
            <a:r>
              <a:rPr lang="en-US" altLang="en-US" sz="2800" dirty="0" err="1"/>
              <a:t>cambio</a:t>
            </a:r>
            <a:r>
              <a:rPr lang="en-US" altLang="en-US" sz="2800" dirty="0"/>
              <a:t> radical: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sz="2800" dirty="0" err="1"/>
              <a:t>Querer</a:t>
            </a:r>
            <a:endParaRPr lang="en-US" altLang="en-US" sz="28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sz="2800" dirty="0" err="1"/>
              <a:t>Perder</a:t>
            </a:r>
            <a:endParaRPr lang="en-US" altLang="en-US" sz="28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sz="2800" dirty="0" err="1"/>
              <a:t>Empezar</a:t>
            </a:r>
            <a:endParaRPr lang="en-US" altLang="en-US" sz="28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sz="2800" dirty="0" err="1"/>
              <a:t>Poder</a:t>
            </a:r>
            <a:endParaRPr lang="en-US" altLang="en-US" sz="28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sz="2800" dirty="0" err="1"/>
              <a:t>Volver</a:t>
            </a:r>
            <a:endParaRPr lang="en-US" altLang="en-US" sz="28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sz="2800" dirty="0" err="1"/>
              <a:t>Dormir</a:t>
            </a:r>
            <a:endParaRPr lang="en-US" altLang="en-US" sz="28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sz="2800" dirty="0" err="1"/>
              <a:t>Jugar</a:t>
            </a:r>
            <a:endParaRPr lang="en-US" altLang="en-US" sz="2800" dirty="0"/>
          </a:p>
          <a:p>
            <a:pPr marL="609600" indent="-609600" eaLnBrk="1" hangingPunct="1">
              <a:buFontTx/>
              <a:buAutoNum type="arabicPeriod"/>
              <a:defRPr/>
            </a:pP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-76200"/>
            <a:ext cx="8229600" cy="96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Conjuga…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5" name="Group 3"/>
          <p:cNvGraphicFramePr>
            <a:graphicFrameLocks/>
          </p:cNvGraphicFramePr>
          <p:nvPr/>
        </p:nvGraphicFramePr>
        <p:xfrm>
          <a:off x="152400" y="914400"/>
          <a:ext cx="6934200" cy="2590800"/>
        </p:xfrm>
        <a:graphic>
          <a:graphicData uri="http://schemas.openxmlformats.org/drawingml/2006/table">
            <a:tbl>
              <a:tblPr/>
              <a:tblGrid>
                <a:gridCol w="12065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81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653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542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47700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Mover </a:t>
                      </a:r>
                      <a:r>
                        <a:rPr kumimoji="0" lang="en-US" alt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move</a:t>
                      </a:r>
                      <a:endParaRPr kumimoji="0" lang="en-US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Group 38"/>
          <p:cNvGraphicFramePr>
            <a:graphicFrameLocks/>
          </p:cNvGraphicFramePr>
          <p:nvPr/>
        </p:nvGraphicFramePr>
        <p:xfrm>
          <a:off x="1676400" y="3810000"/>
          <a:ext cx="6705600" cy="2667000"/>
        </p:xfrm>
        <a:graphic>
          <a:graphicData uri="http://schemas.openxmlformats.org/drawingml/2006/table">
            <a:tbl>
              <a:tblPr/>
              <a:tblGrid>
                <a:gridCol w="11668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4783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192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716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66750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Volver</a:t>
                      </a:r>
                      <a:r>
                        <a:rPr kumimoji="0" lang="en-US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return somewhere</a:t>
                      </a:r>
                      <a:endParaRPr kumimoji="0" lang="en-US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122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-76200"/>
            <a:ext cx="8229600" cy="960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One more time…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152400" y="914400"/>
          <a:ext cx="7353300" cy="2590800"/>
        </p:xfrm>
        <a:graphic>
          <a:graphicData uri="http://schemas.openxmlformats.org/drawingml/2006/table">
            <a:tbl>
              <a:tblPr/>
              <a:tblGrid>
                <a:gridCol w="12794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174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561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4003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47700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Entender</a:t>
                      </a:r>
                      <a:r>
                        <a:rPr kumimoji="0" lang="en-US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understand</a:t>
                      </a:r>
                      <a:endParaRPr kumimoji="0" lang="en-US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" name="Group 38"/>
          <p:cNvGraphicFramePr>
            <a:graphicFrameLocks/>
          </p:cNvGraphicFramePr>
          <p:nvPr/>
        </p:nvGraphicFramePr>
        <p:xfrm>
          <a:off x="1676400" y="3810000"/>
          <a:ext cx="6705600" cy="2667000"/>
        </p:xfrm>
        <a:graphic>
          <a:graphicData uri="http://schemas.openxmlformats.org/drawingml/2006/table">
            <a:tbl>
              <a:tblPr/>
              <a:tblGrid>
                <a:gridCol w="11668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4783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192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716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66750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Querer</a:t>
                      </a:r>
                      <a:r>
                        <a:rPr kumimoji="0" lang="en-US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like want</a:t>
                      </a:r>
                      <a:endParaRPr kumimoji="0" lang="en-US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778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CONVERSACIONES,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A</a:t>
            </a:r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el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B</a:t>
            </a:r>
            <a:r>
              <a:rPr lang="en-US" altLang="en-US" dirty="0" smtClean="0"/>
              <a:t> de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CONVERSACIONES</a:t>
            </a:r>
            <a:endParaRPr lang="en-US" altLang="en-US" dirty="0" smtClean="0">
              <a:sym typeface="Wingdings" pitchFamily="2" charset="2"/>
            </a:endParaRPr>
          </a:p>
          <a:p>
            <a:pPr eaLnBrk="1" hangingPunct="1"/>
            <a:r>
              <a:rPr lang="en-US" altLang="en-US" dirty="0" smtClean="0">
                <a:sym typeface="Wingdings" pitchFamily="2" charset="2"/>
              </a:rPr>
              <a:t>STUDY for </a:t>
            </a:r>
            <a:r>
              <a:rPr lang="en-US" altLang="en-US" u="sng" dirty="0" smtClean="0">
                <a:sym typeface="Wingdings" pitchFamily="2" charset="2"/>
              </a:rPr>
              <a:t>Quiz 4: </a:t>
            </a:r>
            <a:r>
              <a:rPr lang="en-US" altLang="en-US" u="sng" dirty="0" err="1" smtClean="0">
                <a:sym typeface="Wingdings" pitchFamily="2" charset="2"/>
              </a:rPr>
              <a:t>Capitulo</a:t>
            </a:r>
            <a:r>
              <a:rPr lang="en-US" altLang="en-US" u="sng" dirty="0" smtClean="0">
                <a:sym typeface="Wingdings" pitchFamily="2" charset="2"/>
              </a:rPr>
              <a:t> 5</a:t>
            </a:r>
            <a:r>
              <a:rPr lang="en-US" altLang="en-US" dirty="0" smtClean="0">
                <a:sym typeface="Wingdings" pitchFamily="2" charset="2"/>
              </a:rPr>
              <a:t> on Monday!</a:t>
            </a:r>
          </a:p>
          <a:p>
            <a:pPr lvl="1" eaLnBrk="1" hangingPunct="1"/>
            <a:r>
              <a:rPr lang="en-US" altLang="en-US" dirty="0" smtClean="0">
                <a:sym typeface="Wingdings" pitchFamily="2" charset="2"/>
              </a:rPr>
              <a:t>EIE </a:t>
            </a:r>
          </a:p>
          <a:p>
            <a:pPr lvl="1" eaLnBrk="1" hangingPunct="1"/>
            <a:r>
              <a:rPr lang="en-US" altLang="en-US" dirty="0" smtClean="0">
                <a:sym typeface="Wingdings" pitchFamily="2" charset="2"/>
              </a:rPr>
              <a:t>OUE</a:t>
            </a:r>
          </a:p>
          <a:p>
            <a:pPr lvl="1" eaLnBrk="1" hangingPunct="1"/>
            <a:r>
              <a:rPr lang="en-US" altLang="en-US" dirty="0" smtClean="0">
                <a:sym typeface="Wingdings" pitchFamily="2" charset="2"/>
              </a:rPr>
              <a:t>UUE</a:t>
            </a:r>
            <a:endParaRPr lang="en-US" alt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2133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Tarea 53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3662</TotalTime>
  <Words>139</Words>
  <Application>Microsoft Office PowerPoint</Application>
  <PresentationFormat>On-screen Show (4:3)</PresentationFormat>
  <Paragraphs>52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 Clase 702 La fecha es 16 de marzo del 2018</vt:lpstr>
      <vt:lpstr>PowerPoint Presentation</vt:lpstr>
      <vt:lpstr>PowerPoint Presentation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 IM La fecha es 3 de diciembre del 2010</dc:title>
  <dc:creator>Helen Zumaeta</dc:creator>
  <cp:lastModifiedBy>Helen Zumaeta</cp:lastModifiedBy>
  <cp:revision>48</cp:revision>
  <cp:lastPrinted>2015-02-06T13:49:25Z</cp:lastPrinted>
  <dcterms:created xsi:type="dcterms:W3CDTF">2010-12-03T15:09:59Z</dcterms:created>
  <dcterms:modified xsi:type="dcterms:W3CDTF">2018-03-16T14:35:40Z</dcterms:modified>
</cp:coreProperties>
</file>